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>
        <p:scale>
          <a:sx n="100" d="100"/>
          <a:sy n="100" d="100"/>
        </p:scale>
        <p:origin x="22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5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0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9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8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0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6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1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8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6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8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2C29-C020-4FC3-A1B7-80F5BD664AE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F7B9-7A26-4586-AAB4-4DDF9FE6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9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 117"/>
          <p:cNvGrpSpPr/>
          <p:nvPr/>
        </p:nvGrpSpPr>
        <p:grpSpPr>
          <a:xfrm>
            <a:off x="1314450" y="914888"/>
            <a:ext cx="4207718" cy="2220529"/>
            <a:chOff x="1314450" y="914888"/>
            <a:chExt cx="4207718" cy="2220529"/>
          </a:xfrm>
        </p:grpSpPr>
        <p:sp>
          <p:nvSpPr>
            <p:cNvPr id="9" name="Rectangle 8"/>
            <p:cNvSpPr/>
            <p:nvPr/>
          </p:nvSpPr>
          <p:spPr>
            <a:xfrm>
              <a:off x="1314450" y="1145273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14450" y="1376619"/>
              <a:ext cx="186249" cy="231280"/>
            </a:xfrm>
            <a:prstGeom prst="rect">
              <a:avLst/>
            </a:prstGeom>
            <a:solidFill>
              <a:srgbClr val="70AD47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3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Li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14450" y="1607898"/>
              <a:ext cx="186249" cy="231280"/>
            </a:xfrm>
            <a:prstGeom prst="rect">
              <a:avLst/>
            </a:prstGeom>
            <a:solidFill>
              <a:srgbClr val="70AD47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11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Na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14450" y="1839178"/>
              <a:ext cx="186249" cy="231280"/>
            </a:xfrm>
            <a:prstGeom prst="rect">
              <a:avLst/>
            </a:prstGeom>
            <a:solidFill>
              <a:srgbClr val="4472C4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19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K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14450" y="207045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37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Rb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14450" y="230173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55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Cs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00699" y="1376619"/>
              <a:ext cx="186249" cy="231280"/>
            </a:xfrm>
            <a:prstGeom prst="rect">
              <a:avLst/>
            </a:prstGeom>
            <a:solidFill>
              <a:srgbClr val="70AD47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4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Be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00699" y="1607898"/>
              <a:ext cx="186249" cy="231280"/>
            </a:xfrm>
            <a:prstGeom prst="rect">
              <a:avLst/>
            </a:prstGeom>
            <a:solidFill>
              <a:srgbClr val="70AD47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12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Mg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00699" y="1839178"/>
              <a:ext cx="186249" cy="231280"/>
            </a:xfrm>
            <a:prstGeom prst="rect">
              <a:avLst/>
            </a:prstGeom>
            <a:solidFill>
              <a:srgbClr val="70AD47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20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Ca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500699" y="207045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38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Sr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00699" y="230173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56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Ba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86947" y="183917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srgbClr val="FA0000"/>
                  </a:solidFill>
                  <a:latin typeface="Calibri" panose="020F0502020204030204"/>
                </a:rPr>
                <a:t>21</a:t>
              </a:r>
            </a:p>
            <a:p>
              <a:pPr algn="ctr" defTabSz="457200"/>
              <a:r>
                <a:rPr lang="en-US" sz="600" b="1" kern="0" dirty="0" err="1">
                  <a:solidFill>
                    <a:srgbClr val="FA0000"/>
                  </a:solidFill>
                  <a:latin typeface="Calibri" panose="020F0502020204030204"/>
                </a:rPr>
                <a:t>Sc</a:t>
              </a:r>
              <a:endParaRPr lang="en-US" sz="600" b="1" kern="0" dirty="0">
                <a:solidFill>
                  <a:srgbClr val="FA0000"/>
                </a:solidFill>
                <a:latin typeface="Calibri" panose="020F0502020204030204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86947" y="2070458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39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Y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86947" y="2301738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57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La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73196" y="183917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22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Ti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873196" y="207045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40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Zr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73196" y="230173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72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Hf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59444" y="183917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23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V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059444" y="207045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41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Nb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059444" y="230173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73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Ta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45693" y="183917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24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Cr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245693" y="207045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42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Mo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45693" y="230173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74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W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31941" y="183917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25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Mn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31941" y="2070458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31941" y="230173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75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Re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18190" y="1839178"/>
              <a:ext cx="186249" cy="231280"/>
            </a:xfrm>
            <a:prstGeom prst="rect">
              <a:avLst/>
            </a:prstGeom>
            <a:solidFill>
              <a:srgbClr val="70AD47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26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Fe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18190" y="2070458"/>
              <a:ext cx="186249" cy="23128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44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Ru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618190" y="230173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76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Os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04438" y="183917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27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Co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04438" y="207045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srgbClr val="FA0000"/>
                  </a:solidFill>
                  <a:latin typeface="Calibri" panose="020F0502020204030204"/>
                </a:rPr>
                <a:t>45</a:t>
              </a:r>
            </a:p>
            <a:p>
              <a:pPr algn="ctr" defTabSz="457200"/>
              <a:r>
                <a:rPr lang="en-US" sz="600" b="1" kern="0" dirty="0">
                  <a:solidFill>
                    <a:srgbClr val="FA0000"/>
                  </a:solidFill>
                  <a:latin typeface="Calibri" panose="020F0502020204030204"/>
                </a:rPr>
                <a:t>Rh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804438" y="2301738"/>
              <a:ext cx="186249" cy="23128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77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Ir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990687" y="183917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28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Ni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90687" y="2070458"/>
              <a:ext cx="186249" cy="23128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46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Pd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990687" y="2301738"/>
              <a:ext cx="186249" cy="23128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78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Pt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176935" y="183917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29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Cu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76935" y="2070458"/>
              <a:ext cx="186249" cy="231280"/>
            </a:xfrm>
            <a:prstGeom prst="rect">
              <a:avLst/>
            </a:prstGeom>
            <a:solidFill>
              <a:srgbClr val="70AD47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47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Ag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176935" y="2301738"/>
              <a:ext cx="186249" cy="23128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79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Au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363184" y="183917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30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Zn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63184" y="207045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48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Cd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363184" y="2301738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80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Hg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549432" y="1376619"/>
              <a:ext cx="186249" cy="231280"/>
            </a:xfrm>
            <a:prstGeom prst="rect">
              <a:avLst/>
            </a:prstGeom>
            <a:solidFill>
              <a:srgbClr val="4F85FF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5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B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49432" y="1607898"/>
              <a:ext cx="186249" cy="231280"/>
            </a:xfrm>
            <a:prstGeom prst="rect">
              <a:avLst/>
            </a:prstGeom>
            <a:solidFill>
              <a:srgbClr val="70AD47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13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Al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549432" y="183917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31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Ga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549432" y="2070458"/>
              <a:ext cx="186249" cy="23128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49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In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49432" y="230173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81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Tl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735681" y="1376619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6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C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735681" y="1607898"/>
              <a:ext cx="186249" cy="231280"/>
            </a:xfrm>
            <a:prstGeom prst="rect">
              <a:avLst/>
            </a:prstGeom>
            <a:solidFill>
              <a:srgbClr val="4472C4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14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Si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735681" y="183917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32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Ge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735681" y="2070458"/>
              <a:ext cx="186249" cy="231280"/>
            </a:xfrm>
            <a:prstGeom prst="rect">
              <a:avLst/>
            </a:prstGeom>
            <a:solidFill>
              <a:srgbClr val="70AD47">
                <a:alpha val="49804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50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Sn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735681" y="2301738"/>
              <a:ext cx="186249" cy="23128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82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Pb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921929" y="1376619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921929" y="1607898"/>
              <a:ext cx="186249" cy="231280"/>
            </a:xfrm>
            <a:prstGeom prst="rect">
              <a:avLst/>
            </a:prstGeom>
            <a:solidFill>
              <a:srgbClr val="70AD47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15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P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921929" y="183917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33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As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921929" y="2070458"/>
              <a:ext cx="186249" cy="231280"/>
            </a:xfrm>
            <a:prstGeom prst="rect">
              <a:avLst/>
            </a:prstGeom>
            <a:solidFill>
              <a:srgbClr val="F0FE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51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Sb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921929" y="230173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srgbClr val="FA0000"/>
                  </a:solidFill>
                  <a:latin typeface="Calibri" panose="020F0502020204030204"/>
                </a:rPr>
                <a:t>83</a:t>
              </a:r>
            </a:p>
            <a:p>
              <a:pPr algn="ctr" defTabSz="457200"/>
              <a:r>
                <a:rPr lang="en-US" sz="600" b="1" kern="0" dirty="0">
                  <a:solidFill>
                    <a:srgbClr val="FA0000"/>
                  </a:solidFill>
                  <a:latin typeface="Calibri" panose="020F0502020204030204"/>
                </a:rPr>
                <a:t>Bi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108178" y="1376619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08178" y="160789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16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S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108178" y="1839178"/>
              <a:ext cx="186249" cy="231280"/>
            </a:xfrm>
            <a:prstGeom prst="rect">
              <a:avLst/>
            </a:prstGeom>
            <a:solidFill>
              <a:srgbClr val="70AD47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34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Se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108178" y="207045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52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Te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108178" y="2301738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294426" y="1376619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9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F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294426" y="160789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17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Cl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94426" y="183917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35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Br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294426" y="2070458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53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I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294426" y="2301738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80675" y="1145273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480675" y="1376619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480675" y="1607898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480675" y="1839178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480675" y="2070458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80675" y="2301738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878677" y="2672857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58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Ce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878677" y="2904137"/>
              <a:ext cx="186249" cy="23128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90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Th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064926" y="2672857"/>
              <a:ext cx="186249" cy="231280"/>
            </a:xfrm>
            <a:prstGeom prst="rect">
              <a:avLst/>
            </a:prstGeom>
            <a:solidFill>
              <a:srgbClr val="FF0000">
                <a:alpha val="49804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59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Pr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064926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251174" y="2672857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60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Nd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51174" y="2904137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92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U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437423" y="267285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437423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623671" y="2672857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62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Sm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623671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809920" y="2672857"/>
              <a:ext cx="186249" cy="23128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63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Eu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809920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996168" y="2672857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64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Gd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996168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182417" y="2672857"/>
              <a:ext cx="186249" cy="231280"/>
            </a:xfrm>
            <a:prstGeom prst="rect">
              <a:avLst/>
            </a:prstGeom>
            <a:solidFill>
              <a:srgbClr val="FF0000">
                <a:alpha val="49804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65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Tb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182417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368665" y="2672857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66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Dy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368665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554914" y="2672857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67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Ho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554914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741162" y="2672857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68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Er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741162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927411" y="2672857"/>
              <a:ext cx="186249" cy="231280"/>
            </a:xfrm>
            <a:prstGeom prst="rect">
              <a:avLst/>
            </a:prstGeom>
            <a:solidFill>
              <a:srgbClr val="ED7D31">
                <a:alpha val="5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69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Tm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927411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113659" y="2672857"/>
              <a:ext cx="186249" cy="231280"/>
            </a:xfrm>
            <a:prstGeom prst="rect">
              <a:avLst/>
            </a:prstGeom>
            <a:solidFill>
              <a:srgbClr val="FF0000">
                <a:alpha val="49804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70</a:t>
              </a:r>
            </a:p>
            <a:p>
              <a:pPr algn="ctr" defTabSz="457200"/>
              <a:r>
                <a:rPr lang="en-US" sz="600" b="1" kern="0" dirty="0" err="1">
                  <a:solidFill>
                    <a:prstClr val="black"/>
                  </a:solidFill>
                  <a:latin typeface="Calibri" panose="020F0502020204030204"/>
                </a:rPr>
                <a:t>Yb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113659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299908" y="2672857"/>
              <a:ext cx="186249" cy="231280"/>
            </a:xfrm>
            <a:prstGeom prst="rect">
              <a:avLst/>
            </a:prstGeom>
            <a:solidFill>
              <a:srgbClr val="FF0000">
                <a:alpha val="49804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71</a:t>
              </a:r>
            </a:p>
            <a:p>
              <a:pPr algn="ctr" defTabSz="457200"/>
              <a:r>
                <a:rPr lang="en-US" sz="600" b="1" kern="0" dirty="0">
                  <a:solidFill>
                    <a:prstClr val="black"/>
                  </a:solidFill>
                  <a:latin typeface="Calibri" panose="020F0502020204030204"/>
                </a:rPr>
                <a:t>Lu</a:t>
              </a:r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299908" y="2904137"/>
              <a:ext cx="186249" cy="231280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algn="ctr" defTabSz="457200"/>
              <a:endParaRPr lang="en-US" sz="6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4778892" y="1275662"/>
              <a:ext cx="743276" cy="1246242"/>
              <a:chOff x="19695379" y="20590536"/>
              <a:chExt cx="2973102" cy="4984966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19695379" y="20590536"/>
                <a:ext cx="2973102" cy="712162"/>
              </a:xfrm>
              <a:prstGeom prst="rect">
                <a:avLst/>
              </a:prstGeom>
              <a:solidFill>
                <a:srgbClr val="FA0000">
                  <a:alpha val="50196"/>
                </a:srgbClr>
              </a:solidFill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algn="ctr" defTabSz="457200"/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&lt; 1 </a:t>
                </a:r>
                <a:r>
                  <a:rPr lang="en-US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ppt</a:t>
                </a:r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 ng/L</a:t>
                </a:r>
                <a:endParaRPr lang="en-US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9695379" y="21303862"/>
                <a:ext cx="2973102" cy="712162"/>
              </a:xfrm>
              <a:prstGeom prst="rect">
                <a:avLst/>
              </a:prstGeom>
              <a:solidFill>
                <a:srgbClr val="ED7D31">
                  <a:alpha val="50000"/>
                </a:srgbClr>
              </a:solidFill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algn="ctr" defTabSz="457200"/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1-10 </a:t>
                </a:r>
                <a:r>
                  <a:rPr lang="en-US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ppt</a:t>
                </a:r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 ng/L</a:t>
                </a:r>
                <a:endParaRPr lang="en-US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9695379" y="22014802"/>
                <a:ext cx="2973102" cy="712162"/>
              </a:xfrm>
              <a:prstGeom prst="rect">
                <a:avLst/>
              </a:prstGeom>
              <a:solidFill>
                <a:srgbClr val="F0FE00">
                  <a:alpha val="50000"/>
                </a:srgbClr>
              </a:solidFill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algn="ctr" defTabSz="457200"/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10-100 </a:t>
                </a:r>
                <a:r>
                  <a:rPr lang="en-US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ppt</a:t>
                </a:r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 ng/L</a:t>
                </a:r>
                <a:endParaRPr lang="en-US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9695379" y="22725742"/>
                <a:ext cx="2973102" cy="712162"/>
              </a:xfrm>
              <a:prstGeom prst="rect">
                <a:avLst/>
              </a:prstGeom>
              <a:solidFill>
                <a:srgbClr val="70AD47">
                  <a:alpha val="50000"/>
                </a:srgbClr>
              </a:solidFill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algn="ctr" defTabSz="457200"/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0.1-1 ppb </a:t>
                </a:r>
                <a:r>
                  <a:rPr lang="en-US" sz="800" kern="0" dirty="0">
                    <a:solidFill>
                      <a:prstClr val="black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g/L</a:t>
                </a:r>
                <a:endParaRPr lang="en-US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19695379" y="23439064"/>
                <a:ext cx="2973102" cy="712162"/>
              </a:xfrm>
              <a:prstGeom prst="rect">
                <a:avLst/>
              </a:prstGeom>
              <a:solidFill>
                <a:srgbClr val="4F85FF">
                  <a:alpha val="50000"/>
                </a:srgbClr>
              </a:solidFill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algn="ctr" defTabSz="457200"/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1-10 ppb </a:t>
                </a:r>
                <a:r>
                  <a:rPr lang="en-US" sz="800" kern="0" dirty="0">
                    <a:solidFill>
                      <a:prstClr val="black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g/L</a:t>
                </a:r>
                <a:endParaRPr lang="en-US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9695379" y="24151175"/>
                <a:ext cx="2973102" cy="712162"/>
              </a:xfrm>
              <a:prstGeom prst="rect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algn="ctr" defTabSz="457200"/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n</a:t>
                </a:r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ot determined</a:t>
                </a:r>
                <a:endParaRPr lang="en-US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9695379" y="24863340"/>
                <a:ext cx="2973102" cy="712162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algn="ctr" defTabSz="457200"/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n</a:t>
                </a:r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ot feasible</a:t>
                </a:r>
                <a:endParaRPr lang="en-US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1702018" y="914888"/>
              <a:ext cx="2651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2400" kern="0" dirty="0">
                  <a:solidFill>
                    <a:srgbClr val="5B9BD5">
                      <a:alpha val="55000"/>
                    </a:srgbClr>
                  </a:solidFill>
                </a:rPr>
                <a:t>DETECTION LIMITS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2714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172</Words>
  <Application>Microsoft Office PowerPoint</Application>
  <PresentationFormat>On-screen Show (4:3)</PresentationFormat>
  <Paragraphs>158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Pierce, David</dc:creator>
  <cp:lastModifiedBy>Pierce, David</cp:lastModifiedBy>
  <cp:revision>4</cp:revision>
  <cp:lastPrinted>2018-02-07T20:14:47Z</cp:lastPrinted>
  <dcterms:created xsi:type="dcterms:W3CDTF">2018-02-07T19:43:11Z</dcterms:created>
  <dcterms:modified xsi:type="dcterms:W3CDTF">2018-02-07T20:28:01Z</dcterms:modified>
</cp:coreProperties>
</file>